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4" r:id="rId4"/>
    <p:sldId id="258" r:id="rId5"/>
    <p:sldId id="263" r:id="rId6"/>
    <p:sldId id="265" r:id="rId7"/>
    <p:sldId id="267" r:id="rId8"/>
    <p:sldId id="260" r:id="rId9"/>
    <p:sldId id="262" r:id="rId10"/>
    <p:sldId id="273" r:id="rId11"/>
    <p:sldId id="261" r:id="rId12"/>
    <p:sldId id="268" r:id="rId13"/>
    <p:sldId id="272" r:id="rId14"/>
    <p:sldId id="274"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8401" autoAdjust="0"/>
  </p:normalViewPr>
  <p:slideViewPr>
    <p:cSldViewPr>
      <p:cViewPr varScale="1">
        <p:scale>
          <a:sx n="85" d="100"/>
          <a:sy n="85" d="100"/>
        </p:scale>
        <p:origin x="1026" y="72"/>
      </p:cViewPr>
      <p:guideLst>
        <p:guide orient="horz" pos="2160"/>
        <p:guide pos="2880"/>
      </p:guideLst>
    </p:cSldViewPr>
  </p:slideViewPr>
  <p:outlineViewPr>
    <p:cViewPr>
      <p:scale>
        <a:sx n="33" d="100"/>
        <a:sy n="33" d="100"/>
      </p:scale>
      <p:origin x="18" y="45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013340-4DFB-422A-B6F5-976B92D4260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D3617295-B5F0-4938-B6BF-D88280BCADB9}" type="pres">
      <dgm:prSet presAssocID="{16013340-4DFB-422A-B6F5-976B92D42609}" presName="diagram" presStyleCnt="0">
        <dgm:presLayoutVars>
          <dgm:dir/>
          <dgm:resizeHandles val="exact"/>
        </dgm:presLayoutVars>
      </dgm:prSet>
      <dgm:spPr/>
      <dgm:t>
        <a:bodyPr/>
        <a:lstStyle/>
        <a:p>
          <a:endParaRPr lang="en-US"/>
        </a:p>
      </dgm:t>
    </dgm:pt>
  </dgm:ptLst>
  <dgm:cxnLst>
    <dgm:cxn modelId="{DC21FA13-C05E-4C36-AB1D-B55EE6E85C8E}" type="presOf" srcId="{16013340-4DFB-422A-B6F5-976B92D42609}" destId="{D3617295-B5F0-4938-B6BF-D88280BCADB9}"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AFE8BB-D4C5-464E-8C8D-743DB86BCD78}" type="datetimeFigureOut">
              <a:rPr lang="en-US" smtClean="0"/>
              <a:t>3/3/2015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4AEA5-983F-431A-AFA3-402987B563A3}" type="slidenum">
              <a:rPr lang="en-US" smtClean="0"/>
              <a:t>‹#›</a:t>
            </a:fld>
            <a:endParaRPr lang="en-US"/>
          </a:p>
        </p:txBody>
      </p:sp>
    </p:spTree>
    <p:extLst>
      <p:ext uri="{BB962C8B-B14F-4D97-AF65-F5344CB8AC3E}">
        <p14:creationId xmlns:p14="http://schemas.microsoft.com/office/powerpoint/2010/main" val="3326575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24AEA5-983F-431A-AFA3-402987B563A3}" type="slidenum">
              <a:rPr lang="en-US" smtClean="0"/>
              <a:t>3</a:t>
            </a:fld>
            <a:endParaRPr lang="en-US"/>
          </a:p>
        </p:txBody>
      </p:sp>
    </p:spTree>
    <p:extLst>
      <p:ext uri="{BB962C8B-B14F-4D97-AF65-F5344CB8AC3E}">
        <p14:creationId xmlns:p14="http://schemas.microsoft.com/office/powerpoint/2010/main" val="202800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24AEA5-983F-431A-AFA3-402987B563A3}" type="slidenum">
              <a:rPr lang="en-US" smtClean="0"/>
              <a:t>5</a:t>
            </a:fld>
            <a:endParaRPr lang="en-US"/>
          </a:p>
        </p:txBody>
      </p:sp>
    </p:spTree>
    <p:extLst>
      <p:ext uri="{BB962C8B-B14F-4D97-AF65-F5344CB8AC3E}">
        <p14:creationId xmlns:p14="http://schemas.microsoft.com/office/powerpoint/2010/main" val="140862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ur-PK" sz="4400" dirty="0" smtClean="0">
                <a:solidFill>
                  <a:schemeClr val="tx1"/>
                </a:solidFill>
                <a:latin typeface="Jameel Noori Nastaleeq" panose="02000503000000000004" pitchFamily="2" charset="-78"/>
                <a:cs typeface="Jameel Noori Nastaleeq" panose="02000503000000000004" pitchFamily="2" charset="-78"/>
              </a:rPr>
              <a:t>لقمان حکیم کی نصیحتیں</a:t>
            </a:r>
            <a:endParaRPr lang="en-US" sz="4400" dirty="0">
              <a:solidFill>
                <a:schemeClr val="tx1"/>
              </a:solidFill>
              <a:latin typeface="Jameel Noori Nastaleeq" panose="02000503000000000004" pitchFamily="2" charset="-78"/>
              <a:cs typeface="Jameel Noori Nastaleeq" panose="02000503000000000004" pitchFamily="2" charset="-78"/>
            </a:endParaRPr>
          </a:p>
        </p:txBody>
      </p:sp>
      <p:sp>
        <p:nvSpPr>
          <p:cNvPr id="3" name="Subtitle 2"/>
          <p:cNvSpPr>
            <a:spLocks noGrp="1"/>
          </p:cNvSpPr>
          <p:nvPr>
            <p:ph type="subTitle" idx="1"/>
          </p:nvPr>
        </p:nvSpPr>
        <p:spPr/>
        <p:txBody>
          <a:bodyPr>
            <a:normAutofit/>
          </a:bodyPr>
          <a:lstStyle/>
          <a:p>
            <a:r>
              <a:rPr lang="ur-PK" sz="2400" dirty="0" smtClean="0">
                <a:latin typeface="Jameel Noori Nastaleeq" panose="02000503000000000004" pitchFamily="2" charset="-78"/>
                <a:cs typeface="Jameel Noori Nastaleeq" panose="02000503000000000004" pitchFamily="2" charset="-78"/>
              </a:rPr>
              <a:t>سید علی افضل زیدی قمّی</a:t>
            </a:r>
            <a:endParaRPr lang="en-US" sz="2400" dirty="0">
              <a:latin typeface="Jameel Noori Nastaleeq" panose="02000503000000000004" pitchFamily="2" charset="-78"/>
              <a:cs typeface="Jameel Noori Nastaleeq" panose="02000503000000000004" pitchFamily="2" charset="-78"/>
            </a:endParaRPr>
          </a:p>
        </p:txBody>
      </p:sp>
      <p:pic>
        <p:nvPicPr>
          <p:cNvPr id="4" name="Picture 3"/>
          <p:cNvPicPr>
            <a:picLocks noChangeAspect="1"/>
          </p:cNvPicPr>
          <p:nvPr/>
        </p:nvPicPr>
        <p:blipFill>
          <a:blip r:embed="rId2" cstate="print">
            <a:duotone>
              <a:prstClr val="black"/>
              <a:schemeClr val="accent4">
                <a:tint val="45000"/>
                <a:satMod val="400000"/>
              </a:schemeClr>
            </a:duotone>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rot="16200000">
            <a:off x="-265470" y="1039759"/>
            <a:ext cx="4876800" cy="3657600"/>
          </a:xfrm>
          <a:prstGeom prst="rect">
            <a:avLst/>
          </a:prstGeom>
          <a:ln w="127000" cap="rnd">
            <a:solidFill>
              <a:srgbClr val="FFFFFF"/>
            </a:solidFill>
          </a:ln>
          <a:effectLst>
            <a:glow rad="139700">
              <a:schemeClr val="tx1">
                <a:lumMod val="75000"/>
                <a:lumOff val="25000"/>
                <a:alpha val="40000"/>
              </a:schemeClr>
            </a:glow>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4648200" y="533400"/>
            <a:ext cx="3581400" cy="646331"/>
          </a:xfrm>
          <a:prstGeom prst="rect">
            <a:avLst/>
          </a:prstGeom>
          <a:noFill/>
        </p:spPr>
        <p:txBody>
          <a:bodyPr wrap="square" rtlCol="0">
            <a:spAutoFit/>
          </a:bodyPr>
          <a:lstStyle/>
          <a:p>
            <a:r>
              <a:rPr lang="en-US" dirty="0" smtClean="0"/>
              <a:t>Readers’ Club</a:t>
            </a:r>
          </a:p>
          <a:p>
            <a:r>
              <a:rPr lang="en-US" dirty="0" smtClean="0"/>
              <a:t>Presentation # 2</a:t>
            </a:r>
            <a:endParaRPr lang="en-US" dirty="0"/>
          </a:p>
        </p:txBody>
      </p:sp>
      <p:sp>
        <p:nvSpPr>
          <p:cNvPr id="6" name="TextBox 5"/>
          <p:cNvSpPr txBox="1"/>
          <p:nvPr/>
        </p:nvSpPr>
        <p:spPr>
          <a:xfrm>
            <a:off x="4661647" y="1421778"/>
            <a:ext cx="3581400" cy="369332"/>
          </a:xfrm>
          <a:prstGeom prst="rect">
            <a:avLst/>
          </a:prstGeom>
          <a:noFill/>
        </p:spPr>
        <p:txBody>
          <a:bodyPr wrap="square" rtlCol="0">
            <a:spAutoFit/>
          </a:bodyPr>
          <a:lstStyle/>
          <a:p>
            <a:r>
              <a:rPr lang="en-US" dirty="0" smtClean="0"/>
              <a:t>By Muhammad Ali </a:t>
            </a:r>
            <a:r>
              <a:rPr lang="en-US" dirty="0" err="1" smtClean="0"/>
              <a:t>Mujtaba</a:t>
            </a:r>
            <a:endParaRPr lang="en-US" dirty="0"/>
          </a:p>
        </p:txBody>
      </p:sp>
    </p:spTree>
    <p:extLst>
      <p:ext uri="{BB962C8B-B14F-4D97-AF65-F5344CB8AC3E}">
        <p14:creationId xmlns:p14="http://schemas.microsoft.com/office/powerpoint/2010/main" val="2768618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1" y="304800"/>
            <a:ext cx="8229600" cy="6305602"/>
          </a:xfrm>
        </p:spPr>
      </p:pic>
      <p:sp>
        <p:nvSpPr>
          <p:cNvPr id="6" name="Title 1"/>
          <p:cNvSpPr>
            <a:spLocks noGrp="1"/>
          </p:cNvSpPr>
          <p:nvPr>
            <p:ph type="title"/>
          </p:nvPr>
        </p:nvSpPr>
        <p:spPr>
          <a:xfrm>
            <a:off x="457200" y="5486400"/>
            <a:ext cx="2209800" cy="1143000"/>
          </a:xfrm>
          <a:solidFill>
            <a:schemeClr val="bg2">
              <a:lumMod val="75000"/>
            </a:schemeClr>
          </a:solidFill>
        </p:spPr>
        <p:txBody>
          <a:bodyPr/>
          <a:lstStyle/>
          <a:p>
            <a:pPr algn="ctr"/>
            <a:r>
              <a:rPr lang="ur-PK" dirty="0" smtClean="0">
                <a:latin typeface="Jameel Noori Nastaleeq" panose="02000503000000000004" pitchFamily="2" charset="-78"/>
                <a:cs typeface="Jameel Noori Nastaleeq" panose="02000503000000000004" pitchFamily="2" charset="-78"/>
              </a:rPr>
              <a:t>نصیحتیں</a:t>
            </a:r>
            <a:endParaRPr lang="en-US"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3150251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r-PK" dirty="0" smtClean="0">
                <a:latin typeface="Jameel Noori Nastaleeq" panose="02000503000000000004" pitchFamily="2" charset="-78"/>
                <a:cs typeface="Jameel Noori Nastaleeq" panose="02000503000000000004" pitchFamily="2" charset="-78"/>
              </a:rPr>
              <a:t>نصیحتیں</a:t>
            </a:r>
            <a:endParaRPr lang="en-US" dirty="0">
              <a:latin typeface="Jameel Noori Nastaleeq" panose="02000503000000000004" pitchFamily="2" charset="-78"/>
              <a:cs typeface="Jameel Noori Nastaleeq" panose="02000503000000000004" pitchFamily="2" charset="-78"/>
            </a:endParaRPr>
          </a:p>
        </p:txBody>
      </p:sp>
      <p:sp>
        <p:nvSpPr>
          <p:cNvPr id="3" name="Content Placeholder 2"/>
          <p:cNvSpPr>
            <a:spLocks noGrp="1"/>
          </p:cNvSpPr>
          <p:nvPr>
            <p:ph idx="1"/>
          </p:nvPr>
        </p:nvSpPr>
        <p:spPr>
          <a:xfrm>
            <a:off x="1071283" y="3314253"/>
            <a:ext cx="6777317" cy="1714947"/>
          </a:xfrm>
        </p:spPr>
        <p:txBody>
          <a:bodyPr>
            <a:normAutofit/>
          </a:bodyPr>
          <a:lstStyle/>
          <a:p>
            <a:pPr algn="ctr" rtl="1"/>
            <a:r>
              <a:rPr lang="ur-PK" sz="3200" dirty="0" smtClean="0">
                <a:latin typeface="Jameel Noori Nastaleeq" panose="02000503000000000004" pitchFamily="2" charset="-78"/>
                <a:cs typeface="Jameel Noori Nastaleeq" panose="02000503000000000004" pitchFamily="2" charset="-78"/>
              </a:rPr>
              <a:t>خبر دار کسی کو اپنے خدا کا شریک مت بنانا  کہ شرک بہت بڑا ظلم ہے۔</a:t>
            </a:r>
          </a:p>
          <a:p>
            <a:pPr algn="ctr" rtl="1"/>
            <a:endParaRPr lang="en-US" sz="3200"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4271301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041" y="2590800"/>
            <a:ext cx="6777317" cy="3508977"/>
          </a:xfrm>
        </p:spPr>
        <p:txBody>
          <a:bodyPr>
            <a:noAutofit/>
          </a:bodyPr>
          <a:lstStyle/>
          <a:p>
            <a:pPr marL="68580" indent="0" algn="ctr" rtl="1">
              <a:buNone/>
            </a:pPr>
            <a:r>
              <a:rPr lang="ur-PK" sz="3200" dirty="0" smtClean="0">
                <a:latin typeface="Jameel Noori Nastaleeq" panose="02000503000000000004" pitchFamily="2" charset="-78"/>
                <a:cs typeface="Jameel Noori Nastaleeq" panose="02000503000000000004" pitchFamily="2" charset="-78"/>
              </a:rPr>
              <a:t>بیٹا نماز قائم کرو ، کیونکہ نماز تمھارے خالق کے ساتھ تمھارا اہم ترین رابطہ ہے ، نماز دل کو بیدار اور روح کو صاف اور شفاف اور زندگی کو منور کرتی ہے، نماز گناہوں کے آثا رکو دھو ڈالتی ہے،نماز خانہ دل میں نورِ ایمان کی روشنی ڈالتی ہے اور انسان کو فحشاء و منکرات سے روکتی ہے۔</a:t>
            </a:r>
          </a:p>
          <a:p>
            <a:pPr marL="68580" indent="0" rtl="1">
              <a:buNone/>
            </a:pPr>
            <a:r>
              <a:rPr lang="ur-PK" dirty="0" smtClean="0">
                <a:latin typeface="Jameel Noori Nastaleeq" panose="02000503000000000004" pitchFamily="2" charset="-78"/>
                <a:cs typeface="Jameel Noori Nastaleeq" panose="02000503000000000004" pitchFamily="2" charset="-78"/>
              </a:rPr>
              <a:t>[سورہ القمان آیت ۱۷]</a:t>
            </a:r>
          </a:p>
          <a:p>
            <a:pPr marL="68580" indent="0" algn="ctr" rtl="1">
              <a:buNone/>
            </a:pPr>
            <a:endParaRPr lang="ur-PK" sz="700" dirty="0" smtClean="0">
              <a:latin typeface="Jameel Noori Nastaleeq" panose="02000503000000000004" pitchFamily="2" charset="-78"/>
              <a:cs typeface="Jameel Noori Nastaleeq" panose="02000503000000000004" pitchFamily="2" charset="-78"/>
            </a:endParaRPr>
          </a:p>
        </p:txBody>
      </p:sp>
      <p:sp>
        <p:nvSpPr>
          <p:cNvPr id="4" name="Title 1"/>
          <p:cNvSpPr>
            <a:spLocks noGrp="1"/>
          </p:cNvSpPr>
          <p:nvPr>
            <p:ph type="title"/>
          </p:nvPr>
        </p:nvSpPr>
        <p:spPr/>
        <p:txBody>
          <a:bodyPr/>
          <a:lstStyle/>
          <a:p>
            <a:pPr algn="ctr"/>
            <a:r>
              <a:rPr lang="ur-PK" dirty="0" smtClean="0">
                <a:latin typeface="Jameel Noori Nastaleeq" panose="02000503000000000004" pitchFamily="2" charset="-78"/>
                <a:cs typeface="Jameel Noori Nastaleeq" panose="02000503000000000004" pitchFamily="2" charset="-78"/>
              </a:rPr>
              <a:t>نصیحتیں</a:t>
            </a:r>
            <a:endParaRPr lang="en-US" dirty="0">
              <a:latin typeface="Jameel Noori Nastaleeq" panose="02000503000000000004" pitchFamily="2" charset="-78"/>
              <a:cs typeface="Jameel Noori Nastaleeq" panose="02000503000000000004" pitchFamily="2" charset="-78"/>
            </a:endParaRPr>
          </a:p>
        </p:txBody>
      </p:sp>
      <p:sp>
        <p:nvSpPr>
          <p:cNvPr id="2" name="TextBox 1"/>
          <p:cNvSpPr txBox="1"/>
          <p:nvPr/>
        </p:nvSpPr>
        <p:spPr>
          <a:xfrm>
            <a:off x="838200" y="5550187"/>
            <a:ext cx="7239000" cy="584775"/>
          </a:xfrm>
          <a:prstGeom prst="rect">
            <a:avLst/>
          </a:prstGeom>
          <a:solidFill>
            <a:schemeClr val="accent6">
              <a:lumMod val="60000"/>
              <a:lumOff val="40000"/>
              <a:alpha val="73000"/>
            </a:schemeClr>
          </a:solidFill>
        </p:spPr>
        <p:txBody>
          <a:bodyPr wrap="square" rtlCol="0">
            <a:spAutoFit/>
          </a:bodyPr>
          <a:lstStyle/>
          <a:p>
            <a:pPr marL="68580" lvl="0" algn="ctr" rtl="1">
              <a:spcBef>
                <a:spcPct val="20000"/>
              </a:spcBef>
              <a:buClr>
                <a:srgbClr val="797B7E"/>
              </a:buClr>
              <a:buSzPct val="76000"/>
            </a:pPr>
            <a:r>
              <a:rPr lang="ur-PK" sz="3200" dirty="0">
                <a:solidFill>
                  <a:srgbClr val="434342"/>
                </a:solidFill>
                <a:latin typeface="Jameel Noori Nastaleeq" panose="02000503000000000004" pitchFamily="2" charset="-78"/>
                <a:cs typeface="Jameel Noori Nastaleeq" panose="02000503000000000004" pitchFamily="2" charset="-78"/>
              </a:rPr>
              <a:t>کتنا؟</a:t>
            </a:r>
            <a:endParaRPr lang="en-US" sz="3200" dirty="0">
              <a:solidFill>
                <a:srgbClr val="434342"/>
              </a:solidFill>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239167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ur-PK" dirty="0" smtClean="0">
                <a:latin typeface="Jameel Noori Nastaleeq" panose="02000503000000000004" pitchFamily="2" charset="-78"/>
                <a:cs typeface="Jameel Noori Nastaleeq" panose="02000503000000000004" pitchFamily="2" charset="-78"/>
              </a:rPr>
              <a:t>نصیحتیں</a:t>
            </a:r>
            <a:endParaRPr lang="en-US" dirty="0">
              <a:latin typeface="Jameel Noori Nastaleeq" panose="02000503000000000004" pitchFamily="2" charset="-78"/>
              <a:cs typeface="Jameel Noori Nastaleeq" panose="02000503000000000004" pitchFamily="2" charset="-78"/>
            </a:endParaRPr>
          </a:p>
        </p:txBody>
      </p:sp>
      <p:sp>
        <p:nvSpPr>
          <p:cNvPr id="6" name="TextBox 5"/>
          <p:cNvSpPr txBox="1"/>
          <p:nvPr/>
        </p:nvSpPr>
        <p:spPr>
          <a:xfrm>
            <a:off x="1143000" y="3276600"/>
            <a:ext cx="6629400" cy="1200329"/>
          </a:xfrm>
          <a:prstGeom prst="rect">
            <a:avLst/>
          </a:prstGeom>
          <a:noFill/>
        </p:spPr>
        <p:txBody>
          <a:bodyPr wrap="square" rtlCol="0">
            <a:spAutoFit/>
          </a:bodyPr>
          <a:lstStyle/>
          <a:p>
            <a:pPr algn="r" rtl="1"/>
            <a:r>
              <a:rPr lang="ur-PK" sz="3600" dirty="0" smtClean="0">
                <a:latin typeface="Jameel Noori Nastaleeq" panose="02000503000000000004" pitchFamily="2" charset="-78"/>
                <a:cs typeface="Jameel Noori Nastaleeq" panose="02000503000000000004" pitchFamily="2" charset="-78"/>
              </a:rPr>
              <a:t>اور خبر دار زمین میں اکڑ کر منہ نہ پھلا لینا  اور زمین میں غرور کے ساتھ نہ چلنا  کہ خدا اکڑنے والے اور مغرور کو پسند نہیں کرتا۔</a:t>
            </a:r>
            <a:endParaRPr lang="en-US" sz="3600"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3278347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ur-PK" dirty="0" smtClean="0">
                <a:latin typeface="Jameel Noori Nastaleeq" panose="02000503000000000004" pitchFamily="2" charset="-78"/>
                <a:cs typeface="Jameel Noori Nastaleeq" panose="02000503000000000004" pitchFamily="2" charset="-78"/>
              </a:rPr>
              <a:t>نصیحتیں</a:t>
            </a:r>
            <a:endParaRPr lang="en-US" dirty="0">
              <a:latin typeface="Jameel Noori Nastaleeq" panose="02000503000000000004" pitchFamily="2" charset="-78"/>
              <a:cs typeface="Jameel Noori Nastaleeq" panose="02000503000000000004" pitchFamily="2" charset="-78"/>
            </a:endParaRPr>
          </a:p>
        </p:txBody>
      </p:sp>
      <p:sp>
        <p:nvSpPr>
          <p:cNvPr id="6" name="TextBox 5"/>
          <p:cNvSpPr txBox="1"/>
          <p:nvPr/>
        </p:nvSpPr>
        <p:spPr>
          <a:xfrm>
            <a:off x="4343400" y="2743200"/>
            <a:ext cx="3657600" cy="2308324"/>
          </a:xfrm>
          <a:prstGeom prst="rect">
            <a:avLst/>
          </a:prstGeom>
          <a:noFill/>
        </p:spPr>
        <p:txBody>
          <a:bodyPr wrap="square" rtlCol="0">
            <a:spAutoFit/>
          </a:bodyPr>
          <a:lstStyle/>
          <a:p>
            <a:pPr algn="r" rtl="1"/>
            <a:r>
              <a:rPr lang="ur-PK" sz="3600" dirty="0" smtClean="0">
                <a:latin typeface="Jameel Noori Nastaleeq" panose="02000503000000000004" pitchFamily="2" charset="-78"/>
                <a:cs typeface="Jameel Noori Nastaleeq" panose="02000503000000000004" pitchFamily="2" charset="-78"/>
              </a:rPr>
              <a:t>اور اپنی رفتار میں میانہ روی سے کام لینا اور اپنی آواز کو دھیمے رکھنا کہ سب سے بد تر اآ واز گدھے کی ہوتی ہے۔</a:t>
            </a:r>
            <a:endParaRPr lang="en-US" sz="3600"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1357530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657601"/>
            <a:ext cx="6777317" cy="1905000"/>
          </a:xfrm>
        </p:spPr>
        <p:txBody>
          <a:bodyPr>
            <a:normAutofit/>
          </a:bodyPr>
          <a:lstStyle/>
          <a:p>
            <a:pPr marL="68580" indent="0" algn="ctr" rtl="1">
              <a:buNone/>
            </a:pPr>
            <a:r>
              <a:rPr lang="ur-PK" sz="3600" dirty="0" smtClean="0">
                <a:latin typeface="Jameel Noori Nastaleeq" panose="02000503000000000004" pitchFamily="2" charset="-78"/>
                <a:cs typeface="Jameel Noori Nastaleeq" panose="02000503000000000004" pitchFamily="2" charset="-78"/>
              </a:rPr>
              <a:t>جو مصیبت پڑے اس پر صبر کرو کیونکہ یہ بڑی ہمت کا کام ہے۔</a:t>
            </a:r>
            <a:endParaRPr lang="en-US" sz="3600" dirty="0">
              <a:latin typeface="Jameel Noori Nastaleeq" panose="02000503000000000004" pitchFamily="2" charset="-78"/>
              <a:cs typeface="Jameel Noori Nastaleeq" panose="02000503000000000004" pitchFamily="2" charset="-78"/>
            </a:endParaRPr>
          </a:p>
        </p:txBody>
      </p:sp>
      <p:sp>
        <p:nvSpPr>
          <p:cNvPr id="4" name="Title 1"/>
          <p:cNvSpPr>
            <a:spLocks noGrp="1"/>
          </p:cNvSpPr>
          <p:nvPr>
            <p:ph type="title"/>
          </p:nvPr>
        </p:nvSpPr>
        <p:spPr/>
        <p:txBody>
          <a:bodyPr/>
          <a:lstStyle/>
          <a:p>
            <a:pPr algn="ctr"/>
            <a:r>
              <a:rPr lang="ur-PK" dirty="0" smtClean="0">
                <a:latin typeface="Jameel Noori Nastaleeq" panose="02000503000000000004" pitchFamily="2" charset="-78"/>
                <a:cs typeface="Jameel Noori Nastaleeq" panose="02000503000000000004" pitchFamily="2" charset="-78"/>
              </a:rPr>
              <a:t>نصیحتیں</a:t>
            </a:r>
            <a:endParaRPr lang="en-US"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162711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257800" cy="6858000"/>
          </a:xfrm>
          <a:prstGeom prst="rect">
            <a:avLst/>
          </a:prstGeom>
        </p:spPr>
      </p:pic>
      <p:sp>
        <p:nvSpPr>
          <p:cNvPr id="3" name="Content Placeholder 2"/>
          <p:cNvSpPr>
            <a:spLocks noGrp="1"/>
          </p:cNvSpPr>
          <p:nvPr>
            <p:ph idx="1"/>
          </p:nvPr>
        </p:nvSpPr>
        <p:spPr>
          <a:xfrm>
            <a:off x="5257800" y="0"/>
            <a:ext cx="3886200" cy="6842234"/>
          </a:xfrm>
          <a:solidFill>
            <a:schemeClr val="accent5">
              <a:lumMod val="75000"/>
            </a:schemeClr>
          </a:solidFill>
        </p:spPr>
        <p:txBody>
          <a:bodyPr>
            <a:normAutofit fontScale="77500" lnSpcReduction="20000"/>
          </a:bodyPr>
          <a:lstStyle/>
          <a:p>
            <a:pPr marL="68580" indent="0" algn="just" rtl="1">
              <a:buNone/>
            </a:pPr>
            <a:endParaRPr lang="ur-PK" sz="3600" dirty="0" smtClean="0">
              <a:solidFill>
                <a:schemeClr val="tx1"/>
              </a:solidFill>
              <a:latin typeface="Jameel Noori Nastaleeq" panose="02000503000000000004" pitchFamily="2" charset="-78"/>
              <a:cs typeface="Jameel Noori Nastaleeq" panose="02000503000000000004" pitchFamily="2" charset="-78"/>
            </a:endParaRPr>
          </a:p>
          <a:p>
            <a:pPr marL="68580" indent="0" algn="just" rtl="1">
              <a:buNone/>
            </a:pPr>
            <a:endParaRPr lang="ur-PK" sz="3600" dirty="0">
              <a:solidFill>
                <a:schemeClr val="tx1"/>
              </a:solidFill>
              <a:latin typeface="Jameel Noori Nastaleeq" panose="02000503000000000004" pitchFamily="2" charset="-78"/>
              <a:cs typeface="Jameel Noori Nastaleeq" panose="02000503000000000004" pitchFamily="2" charset="-78"/>
            </a:endParaRPr>
          </a:p>
          <a:p>
            <a:pPr marL="68580" indent="0" algn="just" rtl="1">
              <a:buNone/>
            </a:pPr>
            <a:r>
              <a:rPr lang="ur-PK" sz="3600" dirty="0" smtClean="0">
                <a:solidFill>
                  <a:schemeClr val="tx1"/>
                </a:solidFill>
                <a:latin typeface="Jameel Noori Nastaleeq" panose="02000503000000000004" pitchFamily="2" charset="-78"/>
                <a:cs typeface="Jameel Noori Nastaleeq" panose="02000503000000000004" pitchFamily="2" charset="-78"/>
              </a:rPr>
              <a:t>اے نورِ نظر، رزق کے سلسلے میں  جس کی نیت کوتاہ اور یقین و ایمان کمزور ہو، اسے اس بات  سے درسِ نصیحت حاصل کرنا چاہیے کہ خدا وند عالم نے اپنے امر سے اسے تخلیق کے تین مراحل سے گزارا اور اسے رزق عطا کیا جبکہ ان تین مرحلوں میں سے  کسی ایک میں بھی نہ اس کی کوشش کا کوئی دخل تھا نہ کوئی تدبیر، تو اسے یقین رکھنا چاہیے کہ چوتھے مرحلے میں بھی خدا اسے ضرور رزق عطا فرمائے گا</a:t>
            </a:r>
            <a:endParaRPr lang="en-US" sz="3600" dirty="0">
              <a:solidFill>
                <a:schemeClr val="tx1"/>
              </a:solidFill>
              <a:latin typeface="Jameel Noori Nastaleeq" panose="02000503000000000004" pitchFamily="2" charset="-78"/>
              <a:cs typeface="Jameel Noori Nastaleeq" panose="02000503000000000004" pitchFamily="2" charset="-78"/>
            </a:endParaRPr>
          </a:p>
        </p:txBody>
      </p:sp>
      <p:sp>
        <p:nvSpPr>
          <p:cNvPr id="4" name="Title 1"/>
          <p:cNvSpPr>
            <a:spLocks noGrp="1"/>
          </p:cNvSpPr>
          <p:nvPr>
            <p:ph type="title"/>
          </p:nvPr>
        </p:nvSpPr>
        <p:spPr>
          <a:xfrm>
            <a:off x="3581400" y="0"/>
            <a:ext cx="7024744" cy="1143000"/>
          </a:xfrm>
        </p:spPr>
        <p:txBody>
          <a:bodyPr/>
          <a:lstStyle/>
          <a:p>
            <a:pPr algn="ctr"/>
            <a:r>
              <a:rPr lang="ur-PK" dirty="0" smtClean="0">
                <a:solidFill>
                  <a:schemeClr val="bg1"/>
                </a:solidFill>
                <a:latin typeface="Jameel Noori Nastaleeq" panose="02000503000000000004" pitchFamily="2" charset="-78"/>
                <a:cs typeface="Jameel Noori Nastaleeq" panose="02000503000000000004" pitchFamily="2" charset="-78"/>
              </a:rPr>
              <a:t>نصیحتیں</a:t>
            </a:r>
            <a:endParaRPr lang="en-US" dirty="0">
              <a:solidFill>
                <a:schemeClr val="bg1"/>
              </a:solidFill>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830539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505200"/>
            <a:ext cx="6777317" cy="3508977"/>
          </a:xfrm>
        </p:spPr>
        <p:txBody>
          <a:bodyPr>
            <a:normAutofit/>
          </a:bodyPr>
          <a:lstStyle/>
          <a:p>
            <a:pPr marL="68580" indent="0" algn="ctr">
              <a:buNone/>
            </a:pPr>
            <a:r>
              <a:rPr lang="ur-PK" sz="9600" dirty="0" smtClean="0">
                <a:solidFill>
                  <a:schemeClr val="accent2">
                    <a:lumMod val="75000"/>
                  </a:schemeClr>
                </a:solidFill>
                <a:latin typeface="Microsoft Uighur" panose="02000000000000000000" pitchFamily="2" charset="-78"/>
                <a:cs typeface="Microsoft Uighur" panose="02000000000000000000" pitchFamily="2" charset="-78"/>
              </a:rPr>
              <a:t>جَزَ اکَ اللہُ خَیْرَ الْجَزَا</a:t>
            </a:r>
            <a:endParaRPr lang="en-US" sz="9600" dirty="0">
              <a:solidFill>
                <a:schemeClr val="accent2">
                  <a:lumMod val="75000"/>
                </a:schemeClr>
              </a:solidFill>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63850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lstStyle/>
          <a:p>
            <a:pPr algn="r" rtl="1"/>
            <a:r>
              <a:rPr lang="ur-PK" dirty="0" smtClean="0">
                <a:latin typeface="Jameel Noori Nastaleeq" panose="02000503000000000004" pitchFamily="2" charset="-78"/>
                <a:cs typeface="Jameel Noori Nastaleeq" panose="02000503000000000004" pitchFamily="2" charset="-78"/>
              </a:rPr>
              <a:t>کچھ کتاب کے بارے میں۔۔۔</a:t>
            </a:r>
            <a:endParaRPr lang="en-US" dirty="0">
              <a:latin typeface="Jameel Noori Nastaleeq" panose="02000503000000000004" pitchFamily="2" charset="-78"/>
              <a:cs typeface="Jameel Noori Nastaleeq" panose="02000503000000000004"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8644633"/>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62085013"/>
              </p:ext>
            </p:extLst>
          </p:nvPr>
        </p:nvGraphicFramePr>
        <p:xfrm>
          <a:off x="2057400" y="1676400"/>
          <a:ext cx="6096000" cy="4730318"/>
        </p:xfrm>
        <a:graphic>
          <a:graphicData uri="http://schemas.openxmlformats.org/drawingml/2006/table">
            <a:tbl>
              <a:tblPr firstRow="1" bandRow="1">
                <a:tableStyleId>{8A107856-5554-42FB-B03E-39F5DBC370BA}</a:tableStyleId>
              </a:tblPr>
              <a:tblGrid>
                <a:gridCol w="4419600"/>
                <a:gridCol w="1676400"/>
              </a:tblGrid>
              <a:tr h="806882">
                <a:tc>
                  <a:txBody>
                    <a:bodyPr/>
                    <a:lstStyle/>
                    <a:p>
                      <a:pPr lvl="0" algn="r" rtl="1">
                        <a:lnSpc>
                          <a:spcPct val="100000"/>
                        </a:lnSpc>
                        <a:spcAft>
                          <a:spcPts val="0"/>
                        </a:spcAft>
                      </a:pPr>
                      <a:r>
                        <a:rPr lang="ur-PK" sz="2800" b="0" dirty="0" smtClean="0">
                          <a:latin typeface="Jameel Noori Nastaleeq" panose="02000503000000000004" pitchFamily="2" charset="-78"/>
                          <a:cs typeface="Jameel Noori Nastaleeq" panose="02000503000000000004" pitchFamily="2" charset="-78"/>
                        </a:rPr>
                        <a:t>سید علی افضل زیدی</a:t>
                      </a:r>
                      <a:endParaRPr lang="en-US" sz="2800" b="0" dirty="0" smtClean="0">
                        <a:latin typeface="Jameel Noori Nastaleeq" panose="02000503000000000004" pitchFamily="2" charset="-78"/>
                        <a:cs typeface="Jameel Noori Nastaleeq" panose="02000503000000000004" pitchFamily="2" charset="-78"/>
                      </a:endParaRPr>
                    </a:p>
                    <a:p>
                      <a:pPr algn="r" rtl="1"/>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ur-PK" sz="2800" b="0" dirty="0" smtClean="0">
                          <a:latin typeface="Jameel Noori Nastaleeq" panose="02000503000000000004" pitchFamily="2" charset="-78"/>
                          <a:cs typeface="Jameel Noori Nastaleeq" panose="02000503000000000004" pitchFamily="2" charset="-78"/>
                        </a:rPr>
                        <a:t>مولف</a:t>
                      </a:r>
                    </a:p>
                  </a:txBody>
                  <a:tcPr>
                    <a:solidFill>
                      <a:schemeClr val="bg2">
                        <a:lumMod val="75000"/>
                      </a:schemeClr>
                    </a:solidFill>
                  </a:tcPr>
                </a:tc>
              </a:tr>
              <a:tr h="524078">
                <a:tc>
                  <a:txBody>
                    <a:bodyPr/>
                    <a:lstStyle/>
                    <a:p>
                      <a:pPr algn="r" rtl="1"/>
                      <a:r>
                        <a:rPr lang="ur-PK" sz="2800" b="0" dirty="0" smtClean="0">
                          <a:latin typeface="Jameel Noori Nastaleeq" panose="02000503000000000004" pitchFamily="2" charset="-78"/>
                          <a:cs typeface="Jameel Noori Nastaleeq" panose="02000503000000000004" pitchFamily="2" charset="-78"/>
                        </a:rPr>
                        <a:t>۱۴۳۲</a:t>
                      </a:r>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c>
                  <a:txBody>
                    <a:bodyPr/>
                    <a:lstStyle/>
                    <a:p>
                      <a:pPr algn="r" rtl="1"/>
                      <a:r>
                        <a:rPr lang="ur-PK" sz="2800" b="0" dirty="0" smtClean="0">
                          <a:latin typeface="Jameel Noori Nastaleeq" panose="02000503000000000004" pitchFamily="2" charset="-78"/>
                          <a:cs typeface="Jameel Noori Nastaleeq" panose="02000503000000000004" pitchFamily="2" charset="-78"/>
                        </a:rPr>
                        <a:t>طبع</a:t>
                      </a:r>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r>
              <a:tr h="457445">
                <a:tc>
                  <a:txBody>
                    <a:bodyPr/>
                    <a:lstStyle/>
                    <a:p>
                      <a:pPr algn="r" rtl="1"/>
                      <a:r>
                        <a:rPr lang="ur-PK" sz="2800" b="0" dirty="0" smtClean="0">
                          <a:latin typeface="Jameel Noori Nastaleeq" panose="02000503000000000004" pitchFamily="2" charset="-78"/>
                          <a:cs typeface="Jameel Noori Nastaleeq" panose="02000503000000000004" pitchFamily="2" charset="-78"/>
                        </a:rPr>
                        <a:t>۱۰۰۰</a:t>
                      </a:r>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c>
                  <a:txBody>
                    <a:bodyPr/>
                    <a:lstStyle/>
                    <a:p>
                      <a:pPr algn="r" rtl="1"/>
                      <a:r>
                        <a:rPr lang="ur-PK" sz="2800" b="0" dirty="0" smtClean="0">
                          <a:latin typeface="Jameel Noori Nastaleeq" panose="02000503000000000004" pitchFamily="2" charset="-78"/>
                          <a:cs typeface="Jameel Noori Nastaleeq" panose="02000503000000000004" pitchFamily="2" charset="-78"/>
                        </a:rPr>
                        <a:t>تعداد</a:t>
                      </a:r>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r>
              <a:tr h="837955">
                <a:tc>
                  <a:txBody>
                    <a:bodyPr/>
                    <a:lstStyle/>
                    <a:p>
                      <a:pPr lvl="0" algn="r" rtl="1">
                        <a:lnSpc>
                          <a:spcPct val="100000"/>
                        </a:lnSpc>
                        <a:spcAft>
                          <a:spcPts val="0"/>
                        </a:spcAft>
                      </a:pPr>
                      <a:r>
                        <a:rPr lang="ur-PK" sz="2800" b="0" dirty="0" smtClean="0">
                          <a:latin typeface="Jameel Noori Nastaleeq" panose="02000503000000000004" pitchFamily="2" charset="-78"/>
                          <a:cs typeface="Jameel Noori Nastaleeq" panose="02000503000000000004" pitchFamily="2" charset="-78"/>
                        </a:rPr>
                        <a:t>ایک مرتبہ سورہ الحمد تین دفعہ سورہ التوحید</a:t>
                      </a:r>
                    </a:p>
                    <a:p>
                      <a:pPr algn="r" rtl="1"/>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ur-PK" sz="2800" b="0" dirty="0" smtClean="0">
                          <a:latin typeface="Jameel Noori Nastaleeq" panose="02000503000000000004" pitchFamily="2" charset="-78"/>
                          <a:cs typeface="Jameel Noori Nastaleeq" panose="02000503000000000004" pitchFamily="2" charset="-78"/>
                        </a:rPr>
                        <a:t>قیمت</a:t>
                      </a:r>
                    </a:p>
                    <a:p>
                      <a:pPr algn="r" rtl="1"/>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r>
              <a:tr h="8005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ur-PK" sz="2800" b="0" dirty="0" smtClean="0">
                          <a:latin typeface="Jameel Noori Nastaleeq" panose="02000503000000000004" pitchFamily="2" charset="-78"/>
                          <a:cs typeface="Jameel Noori Nastaleeq" panose="02000503000000000004" pitchFamily="2" charset="-78"/>
                        </a:rPr>
                        <a:t>جامعۃ الحسین السشہید</a:t>
                      </a:r>
                      <a:r>
                        <a:rPr lang="en-US" sz="2800" b="0" dirty="0" smtClean="0">
                          <a:latin typeface="Jameel Noori Nastaleeq" panose="02000503000000000004" pitchFamily="2" charset="-78"/>
                          <a:cs typeface="Jameel Noori Nastaleeq" panose="02000503000000000004" pitchFamily="2" charset="-78"/>
                        </a:rPr>
                        <a:t> </a:t>
                      </a:r>
                      <a:r>
                        <a:rPr lang="ur-PK" sz="2800" b="0" dirty="0" smtClean="0">
                          <a:latin typeface="Jameel Noori Nastaleeq" panose="02000503000000000004" pitchFamily="2" charset="-78"/>
                          <a:cs typeface="Jameel Noori Nastaleeq" panose="02000503000000000004" pitchFamily="2" charset="-78"/>
                        </a:rPr>
                        <a:t>لقمان</a:t>
                      </a:r>
                      <a:r>
                        <a:rPr lang="ur-PK" sz="2800" b="0" baseline="0" dirty="0" smtClean="0">
                          <a:latin typeface="Jameel Noori Nastaleeq" panose="02000503000000000004" pitchFamily="2" charset="-78"/>
                          <a:cs typeface="Jameel Noori Nastaleeq" panose="02000503000000000004" pitchFamily="2" charset="-78"/>
                        </a:rPr>
                        <a:t> خیر پور میرس سندھ</a:t>
                      </a:r>
                      <a:endParaRPr lang="en-US" sz="2800" b="0" dirty="0" smtClean="0">
                        <a:latin typeface="Jameel Noori Nastaleeq" panose="02000503000000000004" pitchFamily="2" charset="-78"/>
                        <a:cs typeface="Jameel Noori Nastaleeq" panose="02000503000000000004" pitchFamily="2" charset="-78"/>
                      </a:endParaRPr>
                    </a:p>
                    <a:p>
                      <a:pPr algn="r" rtl="1"/>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c>
                  <a:txBody>
                    <a:bodyPr/>
                    <a:lstStyle/>
                    <a:p>
                      <a:pPr algn="r" rtl="1"/>
                      <a:r>
                        <a:rPr lang="ur-PK" sz="2800" b="0" dirty="0" smtClean="0">
                          <a:latin typeface="Jameel Noori Nastaleeq" panose="02000503000000000004" pitchFamily="2" charset="-78"/>
                          <a:cs typeface="Jameel Noori Nastaleeq" panose="02000503000000000004" pitchFamily="2" charset="-78"/>
                        </a:rPr>
                        <a:t>ناشر</a:t>
                      </a:r>
                      <a:endParaRPr lang="en-US" sz="2800" b="0" dirty="0">
                        <a:latin typeface="Jameel Noori Nastaleeq" panose="02000503000000000004" pitchFamily="2" charset="-78"/>
                        <a:cs typeface="Jameel Noori Nastaleeq" panose="02000503000000000004" pitchFamily="2" charset="-78"/>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val="311785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ur-PK" dirty="0" smtClean="0">
                <a:latin typeface="Jameel Noori Nastaleeq" panose="02000503000000000004" pitchFamily="2" charset="-78"/>
                <a:cs typeface="Jameel Noori Nastaleeq" panose="02000503000000000004" pitchFamily="2" charset="-78"/>
              </a:rPr>
              <a:t>فہرست</a:t>
            </a:r>
            <a:endParaRPr lang="en-US" dirty="0">
              <a:latin typeface="Jameel Noori Nastaleeq" panose="02000503000000000004" pitchFamily="2" charset="-78"/>
              <a:cs typeface="Jameel Noori Nastaleeq" panose="02000503000000000004" pitchFamily="2" charset="-78"/>
            </a:endParaRPr>
          </a:p>
        </p:txBody>
      </p:sp>
      <p:sp>
        <p:nvSpPr>
          <p:cNvPr id="3" name="Content Placeholder 2"/>
          <p:cNvSpPr>
            <a:spLocks noGrp="1"/>
          </p:cNvSpPr>
          <p:nvPr>
            <p:ph idx="1"/>
          </p:nvPr>
        </p:nvSpPr>
        <p:spPr/>
        <p:txBody>
          <a:bodyPr>
            <a:normAutofit/>
          </a:bodyPr>
          <a:lstStyle/>
          <a:p>
            <a:pPr algn="r" rtl="1"/>
            <a:r>
              <a:rPr lang="ur-PK" sz="3200" dirty="0" smtClean="0">
                <a:latin typeface="Jameel Noori Nastaleeq" panose="02000503000000000004" pitchFamily="2" charset="-78"/>
                <a:cs typeface="Jameel Noori Nastaleeq" panose="02000503000000000004" pitchFamily="2" charset="-78"/>
              </a:rPr>
              <a:t>حضرت لقمان  کون تھے؟</a:t>
            </a:r>
          </a:p>
          <a:p>
            <a:pPr algn="r" rtl="1"/>
            <a:r>
              <a:rPr lang="ur-PK" sz="3200" dirty="0" smtClean="0">
                <a:latin typeface="Jameel Noori Nastaleeq" panose="02000503000000000004" pitchFamily="2" charset="-78"/>
                <a:cs typeface="Jameel Noori Nastaleeq" panose="02000503000000000004" pitchFamily="2" charset="-78"/>
              </a:rPr>
              <a:t>حضرت لقمان  کی حکمت پہ دلیل</a:t>
            </a:r>
          </a:p>
          <a:p>
            <a:pPr algn="r" rtl="1"/>
            <a:r>
              <a:rPr lang="ur-PK" sz="3200" dirty="0">
                <a:latin typeface="Jameel Noori Nastaleeq" panose="02000503000000000004" pitchFamily="2" charset="-78"/>
                <a:cs typeface="Jameel Noori Nastaleeq" panose="02000503000000000004" pitchFamily="2" charset="-78"/>
              </a:rPr>
              <a:t>حکمت سے کیا مراد ہے</a:t>
            </a:r>
            <a:r>
              <a:rPr lang="ur-PK" sz="3200" dirty="0" smtClean="0">
                <a:latin typeface="Jameel Noori Nastaleeq" panose="02000503000000000004" pitchFamily="2" charset="-78"/>
                <a:cs typeface="Jameel Noori Nastaleeq" panose="02000503000000000004" pitchFamily="2" charset="-78"/>
              </a:rPr>
              <a:t>؟</a:t>
            </a:r>
          </a:p>
          <a:p>
            <a:pPr algn="r" rtl="1"/>
            <a:r>
              <a:rPr lang="ur-PK" sz="3200" dirty="0">
                <a:latin typeface="Jameel Noori Nastaleeq" panose="02000503000000000004" pitchFamily="2" charset="-78"/>
                <a:cs typeface="Jameel Noori Nastaleeq" panose="02000503000000000004" pitchFamily="2" charset="-78"/>
              </a:rPr>
              <a:t>نصیحتیں</a:t>
            </a:r>
            <a:endParaRPr lang="ur-PK" sz="3200" dirty="0" smtClean="0">
              <a:latin typeface="Jameel Noori Nastaleeq" panose="02000503000000000004" pitchFamily="2" charset="-78"/>
              <a:cs typeface="Jameel Noori Nastaleeq" panose="02000503000000000004" pitchFamily="2" charset="-78"/>
            </a:endParaRPr>
          </a:p>
          <a:p>
            <a:pPr algn="r" rtl="1"/>
            <a:endParaRPr lang="en-US" sz="3200"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2027088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ur-PK" dirty="0">
                <a:latin typeface="Jameel Noori Nastaleeq" panose="02000503000000000004" pitchFamily="2" charset="-78"/>
                <a:cs typeface="Jameel Noori Nastaleeq" panose="02000503000000000004" pitchFamily="2" charset="-78"/>
              </a:rPr>
              <a:t>حضرت لقمان  کون تھے</a:t>
            </a:r>
            <a:r>
              <a:rPr lang="ur-PK" dirty="0" smtClean="0">
                <a:latin typeface="Jameel Noori Nastaleeq" panose="02000503000000000004" pitchFamily="2" charset="-78"/>
                <a:cs typeface="Jameel Noori Nastaleeq" panose="02000503000000000004" pitchFamily="2" charset="-78"/>
              </a:rPr>
              <a:t>؟</a:t>
            </a:r>
            <a:endParaRPr lang="en-US" dirty="0">
              <a:latin typeface="Jameel Noori Nastaleeq" panose="02000503000000000004" pitchFamily="2" charset="-78"/>
              <a:cs typeface="Jameel Noori Nastaleeq" panose="02000503000000000004" pitchFamily="2" charset="-78"/>
            </a:endParaRPr>
          </a:p>
        </p:txBody>
      </p:sp>
      <p:sp>
        <p:nvSpPr>
          <p:cNvPr id="3" name="Content Placeholder 2"/>
          <p:cNvSpPr>
            <a:spLocks noGrp="1"/>
          </p:cNvSpPr>
          <p:nvPr>
            <p:ph idx="1"/>
          </p:nvPr>
        </p:nvSpPr>
        <p:spPr/>
        <p:txBody>
          <a:bodyPr>
            <a:normAutofit/>
          </a:bodyPr>
          <a:lstStyle/>
          <a:p>
            <a:pPr algn="r" rtl="1"/>
            <a:r>
              <a:rPr lang="ur-PK" sz="2800" dirty="0" smtClean="0">
                <a:latin typeface="Jameel Noori Nastaleeq" panose="02000503000000000004" pitchFamily="2" charset="-78"/>
                <a:cs typeface="Jameel Noori Nastaleeq" panose="02000503000000000004" pitchFamily="2" charset="-78"/>
              </a:rPr>
              <a:t>تذکرہ، سورہ لقمان ۲ مرتبہ</a:t>
            </a:r>
          </a:p>
          <a:p>
            <a:pPr algn="r" rtl="1"/>
            <a:r>
              <a:rPr lang="ur-PK" sz="2800" dirty="0" smtClean="0">
                <a:latin typeface="Jameel Noori Nastaleeq" panose="02000503000000000004" pitchFamily="2" charset="-78"/>
                <a:cs typeface="Jameel Noori Nastaleeq" panose="02000503000000000004" pitchFamily="2" charset="-78"/>
              </a:rPr>
              <a:t>حضرت ابراہیم کے بھائی</a:t>
            </a:r>
          </a:p>
          <a:p>
            <a:pPr algn="r" rtl="1"/>
            <a:r>
              <a:rPr lang="ur-PK" sz="2800" dirty="0" smtClean="0">
                <a:latin typeface="Jameel Noori Nastaleeq" panose="02000503000000000004" pitchFamily="2" charset="-78"/>
                <a:cs typeface="Jameel Noori Nastaleeq" panose="02000503000000000004" pitchFamily="2" charset="-78"/>
              </a:rPr>
              <a:t>حضر ت ایوب کے بھانجے</a:t>
            </a:r>
          </a:p>
          <a:p>
            <a:pPr algn="r" rtl="1"/>
            <a:r>
              <a:rPr lang="ur-PK" sz="2800" dirty="0" smtClean="0">
                <a:latin typeface="Jameel Noori Nastaleeq" panose="02000503000000000004" pitchFamily="2" charset="-78"/>
                <a:cs typeface="Jameel Noori Nastaleeq" panose="02000503000000000004" pitchFamily="2" charset="-78"/>
              </a:rPr>
              <a:t>حضرت داود سے حضرت یونس کے زمانے تک زندہ رہے</a:t>
            </a:r>
          </a:p>
          <a:p>
            <a:pPr algn="r" rtl="1"/>
            <a:r>
              <a:rPr lang="ur-PK" sz="2800" dirty="0" smtClean="0">
                <a:latin typeface="Jameel Noori Nastaleeq" panose="02000503000000000004" pitchFamily="2" charset="-78"/>
                <a:cs typeface="Jameel Noori Nastaleeq" panose="02000503000000000004" pitchFamily="2" charset="-78"/>
              </a:rPr>
              <a:t>نبی نہیں تھے، ایک حکیم، دانا سنجیدہ ، مہذّب انسان</a:t>
            </a:r>
          </a:p>
          <a:p>
            <a:pPr algn="r" rtl="1"/>
            <a:endParaRPr lang="ur-PK" sz="2800" dirty="0" smtClean="0">
              <a:latin typeface="Jameel Noori Nastaleeq" panose="02000503000000000004" pitchFamily="2" charset="-78"/>
              <a:cs typeface="Jameel Noori Nastaleeq" panose="02000503000000000004" pitchFamily="2" charset="-78"/>
            </a:endParaRPr>
          </a:p>
          <a:p>
            <a:pPr algn="r" rtl="1"/>
            <a:endParaRPr lang="ur-PK" sz="2800" dirty="0" smtClean="0">
              <a:latin typeface="Jameel Noori Nastaleeq" panose="02000503000000000004" pitchFamily="2" charset="-78"/>
              <a:cs typeface="Jameel Noori Nastaleeq" panose="02000503000000000004" pitchFamily="2" charset="-78"/>
            </a:endParaRPr>
          </a:p>
          <a:p>
            <a:pPr algn="r" rtl="1"/>
            <a:endParaRPr lang="en-US" sz="2800"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292366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Jameel Noori Nastaleeq" panose="02000503000000000004" pitchFamily="2" charset="-78"/>
              <a:cs typeface="Jameel Noori Nastaleeq" panose="02000503000000000004" pitchFamily="2" charset="-78"/>
            </a:endParaRPr>
          </a:p>
        </p:txBody>
      </p:sp>
      <p:sp>
        <p:nvSpPr>
          <p:cNvPr id="3" name="Content Placeholder 2"/>
          <p:cNvSpPr>
            <a:spLocks noGrp="1"/>
          </p:cNvSpPr>
          <p:nvPr>
            <p:ph idx="1"/>
          </p:nvPr>
        </p:nvSpPr>
        <p:spPr>
          <a:xfrm>
            <a:off x="1043492" y="1905000"/>
            <a:ext cx="6777317" cy="4343400"/>
          </a:xfrm>
        </p:spPr>
        <p:txBody>
          <a:bodyPr>
            <a:normAutofit fontScale="92500" lnSpcReduction="20000"/>
          </a:bodyPr>
          <a:lstStyle/>
          <a:p>
            <a:pPr marL="68580" indent="0" algn="ctr" rtl="1">
              <a:buNone/>
            </a:pPr>
            <a:r>
              <a:rPr lang="ur-PK" sz="3600" dirty="0" smtClean="0">
                <a:latin typeface="Jameel Noori Nastaleeq" panose="02000503000000000004" pitchFamily="2" charset="-78"/>
                <a:cs typeface="Jameel Noori Nastaleeq" panose="02000503000000000004" pitchFamily="2" charset="-78"/>
              </a:rPr>
              <a:t>امام جعفر صادق</a:t>
            </a:r>
          </a:p>
          <a:p>
            <a:pPr marL="68580" indent="0" algn="ctr" rtl="1">
              <a:buNone/>
            </a:pPr>
            <a:r>
              <a:rPr lang="ur-PK" sz="3600" dirty="0" smtClean="0">
                <a:latin typeface="Jameel Noori Nastaleeq" panose="02000503000000000004" pitchFamily="2" charset="-78"/>
                <a:cs typeface="Jameel Noori Nastaleeq" panose="02000503000000000004" pitchFamily="2" charset="-78"/>
              </a:rPr>
              <a:t>خدا کی قسم کھا کر کہتا ہوں کہ خدا نے حضرت لقمان کو ان کے حسب، مال ، جسیم ہونے کی وجہ سے یا ان کےحسن و جمال کے سبب سے حکمت عطا نہیں کی تھی بلکہ اس لیے کی تھی کہ وہ فرمانبرداری میں مستحکم اور اس کی نا فرمانی سے پرہیز کرنے والے تھے</a:t>
            </a:r>
          </a:p>
          <a:p>
            <a:pPr marL="68580" indent="0" algn="ctr" rtl="1">
              <a:buNone/>
            </a:pPr>
            <a:r>
              <a:rPr lang="ur-PK" sz="4800" dirty="0" smtClean="0">
                <a:latin typeface="Microsoft Uighur" panose="02000000000000000000" pitchFamily="2" charset="-78"/>
                <a:cs typeface="Microsoft Uighur" panose="02000000000000000000" pitchFamily="2" charset="-78"/>
              </a:rPr>
              <a:t>اِنَّمَا یَتَقَبَّلَ اللہُ مِنَ الْمُتَّقِیْنَ 0</a:t>
            </a:r>
            <a:endParaRPr lang="en-US" sz="48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57156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ur-PK" sz="3200" dirty="0" smtClean="0">
                <a:latin typeface="Jameel Noori Nastaleeq" panose="02000503000000000004" pitchFamily="2" charset="-78"/>
                <a:cs typeface="Jameel Noori Nastaleeq" panose="02000503000000000004" pitchFamily="2" charset="-78"/>
              </a:rPr>
              <a:t>قیلولہ کے وقت فرشتوں کا نزول</a:t>
            </a:r>
          </a:p>
          <a:p>
            <a:pPr algn="r" rtl="1"/>
            <a:r>
              <a:rPr lang="ur-PK" sz="3200" dirty="0" smtClean="0">
                <a:latin typeface="Jameel Noori Nastaleeq" panose="02000503000000000004" pitchFamily="2" charset="-78"/>
                <a:cs typeface="Jameel Noori Nastaleeq" panose="02000503000000000004" pitchFamily="2" charset="-78"/>
              </a:rPr>
              <a:t>خلیفہ خدا۔۔۔ عوام کے درمیان فیصلہ ۔۔۔ </a:t>
            </a:r>
          </a:p>
          <a:p>
            <a:pPr algn="r" rtl="1"/>
            <a:r>
              <a:rPr lang="ur-PK" sz="3200" dirty="0" smtClean="0">
                <a:latin typeface="Jameel Noori Nastaleeq" panose="02000503000000000004" pitchFamily="2" charset="-78"/>
                <a:cs typeface="Jameel Noori Nastaleeq" panose="02000503000000000004" pitchFamily="2" charset="-78"/>
              </a:rPr>
              <a:t>حکم۔۔۔ اطاعت۔۔۔</a:t>
            </a:r>
          </a:p>
          <a:p>
            <a:pPr algn="r" rtl="1"/>
            <a:r>
              <a:rPr lang="ur-PK" sz="3200" dirty="0" smtClean="0">
                <a:latin typeface="Jameel Noori Nastaleeq" panose="02000503000000000004" pitchFamily="2" charset="-78"/>
                <a:cs typeface="Jameel Noori Nastaleeq" panose="02000503000000000004" pitchFamily="2" charset="-78"/>
              </a:rPr>
              <a:t>اختیار۔۔۔عافیت</a:t>
            </a:r>
          </a:p>
          <a:p>
            <a:pPr algn="r" rtl="1"/>
            <a:r>
              <a:rPr lang="ur-PK" sz="3200" dirty="0" smtClean="0">
                <a:latin typeface="Jameel Noori Nastaleeq" panose="02000503000000000004" pitchFamily="2" charset="-78"/>
                <a:cs typeface="Jameel Noori Nastaleeq" panose="02000503000000000004" pitchFamily="2" charset="-78"/>
              </a:rPr>
              <a:t>کیوں؟</a:t>
            </a:r>
          </a:p>
          <a:p>
            <a:pPr algn="r" rtl="1"/>
            <a:r>
              <a:rPr lang="ur-PK" sz="3200" dirty="0" smtClean="0">
                <a:latin typeface="Jameel Noori Nastaleeq" panose="02000503000000000004" pitchFamily="2" charset="-78"/>
                <a:cs typeface="Jameel Noori Nastaleeq" panose="02000503000000000004" pitchFamily="2" charset="-78"/>
              </a:rPr>
              <a:t>سخت آزمائش </a:t>
            </a:r>
            <a:r>
              <a:rPr lang="en-US" sz="3200" dirty="0" smtClean="0">
                <a:latin typeface="Jameel Noori Nastaleeq" panose="02000503000000000004" pitchFamily="2" charset="-78"/>
                <a:cs typeface="Jameel Noori Nastaleeq" panose="02000503000000000004" pitchFamily="2" charset="-78"/>
              </a:rPr>
              <a:t>pg. 27                                        </a:t>
            </a:r>
            <a:endParaRPr lang="en-US" sz="3200" dirty="0"/>
          </a:p>
        </p:txBody>
      </p:sp>
      <p:sp>
        <p:nvSpPr>
          <p:cNvPr id="4" name="Title 1"/>
          <p:cNvSpPr txBox="1">
            <a:spLocks/>
          </p:cNvSpPr>
          <p:nvPr/>
        </p:nvSpPr>
        <p:spPr>
          <a:xfrm>
            <a:off x="1443789" y="15240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ur-PK" dirty="0" smtClean="0">
                <a:latin typeface="Jameel Noori Nastaleeq" panose="02000503000000000004" pitchFamily="2" charset="-78"/>
                <a:cs typeface="Jameel Noori Nastaleeq" panose="02000503000000000004" pitchFamily="2" charset="-78"/>
              </a:rPr>
              <a:t>حضرت لقمان  کی حکمت پہ دلیل</a:t>
            </a:r>
            <a:endParaRPr lang="en-US" dirty="0" smtClean="0">
              <a:latin typeface="Jameel Noori Nastaleeq" panose="02000503000000000004" pitchFamily="2" charset="-78"/>
              <a:cs typeface="Jameel Noori Nastaleeq" panose="02000503000000000004" pitchFamily="2" charset="-78"/>
            </a:endParaRPr>
          </a:p>
          <a:p>
            <a:pPr algn="ctr"/>
            <a:endParaRPr lang="en-US"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1964147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a:bodyPr>
          <a:lstStyle/>
          <a:p>
            <a:pPr marL="68580" indent="0" algn="r" rtl="1">
              <a:buNone/>
            </a:pPr>
            <a:r>
              <a:rPr lang="ur-PK" sz="4000" dirty="0" smtClean="0">
                <a:latin typeface="Jameel Noori Nastaleeq" panose="02000503000000000004" pitchFamily="2" charset="-78"/>
                <a:cs typeface="Jameel Noori Nastaleeq" panose="02000503000000000004" pitchFamily="2" charset="-78"/>
              </a:rPr>
              <a:t>اور ہم نے لقمان کو حکمت عطا کی کہ پروردگار کا شکر ادا کرو  اور جو بھی شکر ادا کرتا ہے وہ اپنا ہی فائدہ کرتا ہے جو کفرانِ نعمت کرتا ہے تو یاد رہے خدا بے نیاز بھی ہے اور قابلِ حمد و ثناء بھی۔</a:t>
            </a:r>
          </a:p>
          <a:p>
            <a:pPr marL="68580" indent="0" rtl="1">
              <a:buNone/>
            </a:pPr>
            <a:r>
              <a:rPr lang="ur-PK" dirty="0" smtClean="0">
                <a:latin typeface="Jameel Noori Nastaleeq" panose="02000503000000000004" pitchFamily="2" charset="-78"/>
                <a:cs typeface="Jameel Noori Nastaleeq" panose="02000503000000000004" pitchFamily="2" charset="-78"/>
              </a:rPr>
              <a:t>[سورۃ اللقمان آیت ۱۲]</a:t>
            </a:r>
          </a:p>
        </p:txBody>
      </p:sp>
      <p:sp>
        <p:nvSpPr>
          <p:cNvPr id="5" name="Title 1"/>
          <p:cNvSpPr txBox="1">
            <a:spLocks/>
          </p:cNvSpPr>
          <p:nvPr/>
        </p:nvSpPr>
        <p:spPr>
          <a:xfrm>
            <a:off x="1443789" y="15240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ur-PK" dirty="0" smtClean="0">
                <a:latin typeface="Jameel Noori Nastaleeq" panose="02000503000000000004" pitchFamily="2" charset="-78"/>
                <a:cs typeface="Jameel Noori Nastaleeq" panose="02000503000000000004" pitchFamily="2" charset="-78"/>
              </a:rPr>
              <a:t>حضرت لقمان  کی حکمت پہ دلیل</a:t>
            </a:r>
            <a:endParaRPr lang="en-US" dirty="0" smtClean="0">
              <a:latin typeface="Jameel Noori Nastaleeq" panose="02000503000000000004" pitchFamily="2" charset="-78"/>
              <a:cs typeface="Jameel Noori Nastaleeq" panose="02000503000000000004" pitchFamily="2" charset="-78"/>
            </a:endParaRPr>
          </a:p>
          <a:p>
            <a:pPr algn="ctr"/>
            <a:endParaRPr lang="en-US" dirty="0">
              <a:latin typeface="Jameel Noori Nastaleeq" panose="02000503000000000004" pitchFamily="2" charset="-78"/>
              <a:cs typeface="Jameel Noori Nastaleeq" panose="02000503000000000004" pitchFamily="2" charset="-78"/>
            </a:endParaRPr>
          </a:p>
        </p:txBody>
      </p:sp>
    </p:spTree>
    <p:extLst>
      <p:ext uri="{BB962C8B-B14F-4D97-AF65-F5344CB8AC3E}">
        <p14:creationId xmlns:p14="http://schemas.microsoft.com/office/powerpoint/2010/main" val="897142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ur-PK" dirty="0" smtClean="0">
                <a:latin typeface="Jameel Noori Nastaleeq" panose="02000503000000000004" pitchFamily="2" charset="-78"/>
                <a:cs typeface="Jameel Noori Nastaleeq" panose="02000503000000000004" pitchFamily="2" charset="-78"/>
              </a:rPr>
              <a:t>حکمت سے کیا مراد ہے؟</a:t>
            </a:r>
            <a:endParaRPr lang="en-US" dirty="0">
              <a:latin typeface="Jameel Noori Nastaleeq" panose="02000503000000000004" pitchFamily="2" charset="-78"/>
              <a:cs typeface="Jameel Noori Nastaleeq" panose="02000503000000000004" pitchFamily="2" charset="-78"/>
            </a:endParaRPr>
          </a:p>
        </p:txBody>
      </p:sp>
      <p:sp>
        <p:nvSpPr>
          <p:cNvPr id="3" name="Content Placeholder 2"/>
          <p:cNvSpPr>
            <a:spLocks noGrp="1"/>
          </p:cNvSpPr>
          <p:nvPr>
            <p:ph idx="1"/>
          </p:nvPr>
        </p:nvSpPr>
        <p:spPr/>
        <p:txBody>
          <a:bodyPr>
            <a:normAutofit/>
          </a:bodyPr>
          <a:lstStyle/>
          <a:p>
            <a:pPr algn="r" rtl="1"/>
            <a:r>
              <a:rPr lang="ur-PK" sz="3600" dirty="0" smtClean="0">
                <a:latin typeface="Jameel Noori Nastaleeq" panose="02000503000000000004" pitchFamily="2" charset="-78"/>
                <a:cs typeface="Jameel Noori Nastaleeq" panose="02000503000000000004" pitchFamily="2" charset="-78"/>
              </a:rPr>
              <a:t>معرفت علم </a:t>
            </a:r>
          </a:p>
          <a:p>
            <a:pPr algn="r" rtl="1"/>
            <a:r>
              <a:rPr lang="ur-PK" sz="3600" dirty="0" smtClean="0">
                <a:latin typeface="Jameel Noori Nastaleeq" panose="02000503000000000004" pitchFamily="2" charset="-78"/>
                <a:cs typeface="Jameel Noori Nastaleeq" panose="02000503000000000004" pitchFamily="2" charset="-78"/>
              </a:rPr>
              <a:t>پاکیزہ اخلاق</a:t>
            </a:r>
          </a:p>
          <a:p>
            <a:pPr algn="r" rtl="1"/>
            <a:r>
              <a:rPr lang="ur-PK" sz="3600" dirty="0" smtClean="0">
                <a:latin typeface="Jameel Noori Nastaleeq" panose="02000503000000000004" pitchFamily="2" charset="-78"/>
                <a:cs typeface="Jameel Noori Nastaleeq" panose="02000503000000000004" pitchFamily="2" charset="-78"/>
              </a:rPr>
              <a:t>تقویٰ</a:t>
            </a:r>
          </a:p>
          <a:p>
            <a:pPr algn="r" rtl="1"/>
            <a:r>
              <a:rPr lang="ur-PK" sz="3600" dirty="0" smtClean="0">
                <a:latin typeface="Jameel Noori Nastaleeq" panose="02000503000000000004" pitchFamily="2" charset="-78"/>
                <a:cs typeface="Jameel Noori Nastaleeq" panose="02000503000000000004" pitchFamily="2" charset="-78"/>
              </a:rPr>
              <a:t>ہدایت کا نور</a:t>
            </a:r>
          </a:p>
        </p:txBody>
      </p:sp>
    </p:spTree>
    <p:extLst>
      <p:ext uri="{BB962C8B-B14F-4D97-AF65-F5344CB8AC3E}">
        <p14:creationId xmlns:p14="http://schemas.microsoft.com/office/powerpoint/2010/main" val="122998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ur-PK" dirty="0">
                <a:latin typeface="Jameel Noori Nastaleeq" panose="02000503000000000004" pitchFamily="2" charset="-78"/>
                <a:cs typeface="Jameel Noori Nastaleeq" panose="02000503000000000004" pitchFamily="2" charset="-78"/>
              </a:rPr>
              <a:t>حکمت سے مراد </a:t>
            </a:r>
            <a:r>
              <a:rPr lang="ur-PK" dirty="0" smtClean="0">
                <a:latin typeface="Jameel Noori Nastaleeq" panose="02000503000000000004" pitchFamily="2" charset="-78"/>
                <a:cs typeface="Jameel Noori Nastaleeq" panose="02000503000000000004" pitchFamily="2" charset="-78"/>
              </a:rPr>
              <a:t>ا؟</a:t>
            </a:r>
            <a:endParaRPr lang="en-US" dirty="0">
              <a:latin typeface="Jameel Noori Nastaleeq" panose="02000503000000000004" pitchFamily="2" charset="-78"/>
              <a:cs typeface="Jameel Noori Nastaleeq" panose="02000503000000000004"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ur-PK" sz="3200" dirty="0">
                <a:latin typeface="Jameel Noori Nastaleeq" panose="02000503000000000004" pitchFamily="2" charset="-78"/>
                <a:cs typeface="Jameel Noori Nastaleeq" panose="02000503000000000004" pitchFamily="2" charset="-78"/>
              </a:rPr>
              <a:t>حکمت سے مراد </a:t>
            </a:r>
            <a:r>
              <a:rPr lang="ur-PK" sz="3200" dirty="0" smtClean="0">
                <a:latin typeface="Jameel Noori Nastaleeq" panose="02000503000000000004" pitchFamily="2" charset="-78"/>
                <a:cs typeface="Jameel Noori Nastaleeq" panose="02000503000000000004" pitchFamily="2" charset="-78"/>
              </a:rPr>
              <a:t> یہ بھی ہے کہ اپنے بڑے کے ساتھ جھگڑا نہ کرو۔</a:t>
            </a:r>
          </a:p>
          <a:p>
            <a:pPr algn="r" rtl="1"/>
            <a:r>
              <a:rPr lang="ur-PK" sz="3200" dirty="0" smtClean="0">
                <a:latin typeface="Jameel Noori Nastaleeq" panose="02000503000000000004" pitchFamily="2" charset="-78"/>
                <a:cs typeface="Jameel Noori Nastaleeq" panose="02000503000000000004" pitchFamily="2" charset="-78"/>
              </a:rPr>
              <a:t>چھوٹے کو ذلیل نہ کرو۔</a:t>
            </a:r>
          </a:p>
          <a:p>
            <a:pPr algn="r" rtl="1"/>
            <a:r>
              <a:rPr lang="ur-PK" sz="3200" dirty="0" smtClean="0">
                <a:latin typeface="Jameel Noori Nastaleeq" panose="02000503000000000004" pitchFamily="2" charset="-78"/>
                <a:cs typeface="Jameel Noori Nastaleeq" panose="02000503000000000004" pitchFamily="2" charset="-78"/>
              </a:rPr>
              <a:t>اور اس چیز کی ذمہ داری قبول نہ کرو جس کی تم میں طاقت نہ ہو۔</a:t>
            </a:r>
          </a:p>
          <a:p>
            <a:pPr algn="r" rtl="1"/>
            <a:r>
              <a:rPr lang="ur-PK" sz="3200" dirty="0" smtClean="0">
                <a:latin typeface="Jameel Noori Nastaleeq" panose="02000503000000000004" pitchFamily="2" charset="-78"/>
                <a:cs typeface="Jameel Noori Nastaleeq" panose="02000503000000000004" pitchFamily="2" charset="-78"/>
              </a:rPr>
              <a:t>اور تمھاری زبان تمھارے قلب کی مخالفت نہ کرے۔</a:t>
            </a:r>
          </a:p>
          <a:p>
            <a:pPr algn="r" rtl="1"/>
            <a:r>
              <a:rPr lang="ur-PK" sz="3200" dirty="0" smtClean="0">
                <a:latin typeface="Jameel Noori Nastaleeq" panose="02000503000000000004" pitchFamily="2" charset="-78"/>
                <a:cs typeface="Jameel Noori Nastaleeq" panose="02000503000000000004" pitchFamily="2" charset="-78"/>
              </a:rPr>
              <a:t>جس چیز کے بارے میں نہیں جانتے اس کے بارے میں لب کشائی نہ کرو۔</a:t>
            </a:r>
          </a:p>
        </p:txBody>
      </p:sp>
    </p:spTree>
    <p:extLst>
      <p:ext uri="{BB962C8B-B14F-4D97-AF65-F5344CB8AC3E}">
        <p14:creationId xmlns:p14="http://schemas.microsoft.com/office/powerpoint/2010/main" val="31273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172</TotalTime>
  <Words>614</Words>
  <Application>Microsoft Office PowerPoint</Application>
  <PresentationFormat>On-screen Show (4:3)</PresentationFormat>
  <Paragraphs>72</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Century Gothic</vt:lpstr>
      <vt:lpstr>Jameel Noori Nastaleeq</vt:lpstr>
      <vt:lpstr>Microsoft Uighur</vt:lpstr>
      <vt:lpstr>Wingdings 2</vt:lpstr>
      <vt:lpstr>Austin</vt:lpstr>
      <vt:lpstr>لقمان حکیم کی نصیحتیں</vt:lpstr>
      <vt:lpstr>کچھ کتاب کے بارے میں۔۔۔</vt:lpstr>
      <vt:lpstr>فہرست</vt:lpstr>
      <vt:lpstr>حضرت لقمان  کون تھے؟</vt:lpstr>
      <vt:lpstr>PowerPoint Presentation</vt:lpstr>
      <vt:lpstr>PowerPoint Presentation</vt:lpstr>
      <vt:lpstr>PowerPoint Presentation</vt:lpstr>
      <vt:lpstr>حکمت سے کیا مراد ہے؟</vt:lpstr>
      <vt:lpstr>حکمت سے مراد ا؟</vt:lpstr>
      <vt:lpstr>نصیحتیں</vt:lpstr>
      <vt:lpstr>نصیحتیں</vt:lpstr>
      <vt:lpstr>نصیحتیں</vt:lpstr>
      <vt:lpstr>نصیحتیں</vt:lpstr>
      <vt:lpstr>نصیحتیں</vt:lpstr>
      <vt:lpstr>نصیحتیں</vt:lpstr>
      <vt:lpstr>نصیحتیں</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لقمان حکیم کی نصیحتیں</dc:title>
  <dc:creator>Muhammad Ali Mujtaba</dc:creator>
  <cp:lastModifiedBy>Education Trust</cp:lastModifiedBy>
  <cp:revision>38</cp:revision>
  <dcterms:created xsi:type="dcterms:W3CDTF">2006-08-16T00:00:00Z</dcterms:created>
  <dcterms:modified xsi:type="dcterms:W3CDTF">2015-03-03T13:43:24Z</dcterms:modified>
</cp:coreProperties>
</file>